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6" d="100"/>
          <a:sy n="56" d="100"/>
        </p:scale>
        <p:origin x="4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80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27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92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08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32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85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68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3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8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03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75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C66E3-FB2E-46A2-91C6-0667DA8D17B8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01D42DC-B195-4350-8B6E-E5217A4A5B3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7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10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Head Injury</a:t>
            </a:r>
            <a:r>
              <a:rPr lang="en-US" b="1" dirty="0" smtClean="0"/>
              <a:t> </a:t>
            </a:r>
            <a:r>
              <a:rPr lang="en-US" dirty="0"/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7894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Injury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is </a:t>
            </a:r>
            <a:r>
              <a:rPr lang="en-US" dirty="0"/>
              <a:t>damage to living brain </a:t>
            </a:r>
            <a:r>
              <a:rPr lang="en-US" dirty="0" smtClean="0"/>
              <a:t>tissue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Mainly caused </a:t>
            </a:r>
            <a:r>
              <a:rPr lang="en-US" dirty="0"/>
              <a:t>by an external mechanical </a:t>
            </a:r>
            <a:r>
              <a:rPr lang="en-US" dirty="0" smtClean="0"/>
              <a:t>force</a:t>
            </a:r>
          </a:p>
          <a:p>
            <a:endParaRPr lang="en-US" dirty="0" smtClean="0"/>
          </a:p>
          <a:p>
            <a:r>
              <a:rPr lang="en-US" dirty="0" smtClean="0"/>
              <a:t>Other causes of head injuries are chemical exposure and alcohol related damage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usually </a:t>
            </a:r>
            <a:r>
              <a:rPr lang="en-US" dirty="0" err="1"/>
              <a:t>characterised</a:t>
            </a:r>
            <a:r>
              <a:rPr lang="en-US" dirty="0"/>
              <a:t> by a period of unconsciousness lasting minutes, months or </a:t>
            </a:r>
            <a:r>
              <a:rPr lang="en-US" dirty="0" smtClean="0"/>
              <a:t>indefinitely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resulting damage to the brain tissue impairs the individual's abilities both physically and </a:t>
            </a:r>
            <a:r>
              <a:rPr lang="en-US" dirty="0" smtClean="0"/>
              <a:t>mentally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221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Injury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There are some groups in the community who are more susceptible to head injury than </a:t>
            </a:r>
            <a:r>
              <a:rPr lang="en-US" dirty="0" smtClean="0"/>
              <a:t>others</a:t>
            </a:r>
          </a:p>
          <a:p>
            <a:endParaRPr lang="en-US" dirty="0"/>
          </a:p>
          <a:p>
            <a:r>
              <a:rPr lang="en-US" dirty="0" smtClean="0"/>
              <a:t>Young </a:t>
            </a:r>
            <a:r>
              <a:rPr lang="en-US" dirty="0"/>
              <a:t>male adults aged 17-25 make up 50% of known head injury victims, usually as the result of car </a:t>
            </a:r>
            <a:r>
              <a:rPr lang="en-US" dirty="0" smtClean="0"/>
              <a:t>accidents</a:t>
            </a:r>
          </a:p>
          <a:p>
            <a:endParaRPr lang="en-US" dirty="0"/>
          </a:p>
          <a:p>
            <a:r>
              <a:rPr lang="en-US" dirty="0" smtClean="0"/>
              <a:t>Pre-schoolers </a:t>
            </a:r>
            <a:r>
              <a:rPr lang="en-US" dirty="0"/>
              <a:t>are the next most vulnerable with falls from play equipment, windows and down stairs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Elderly are also vulnerable to head injury mainly from falls in the home. </a:t>
            </a:r>
          </a:p>
        </p:txBody>
      </p:sp>
    </p:spTree>
    <p:extLst>
      <p:ext uri="{BB962C8B-B14F-4D97-AF65-F5344CB8AC3E}">
        <p14:creationId xmlns:p14="http://schemas.microsoft.com/office/powerpoint/2010/main" val="32706248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Road Traffic Accidents/Motor </a:t>
            </a:r>
            <a:r>
              <a:rPr lang="en-US" dirty="0"/>
              <a:t>vehicle </a:t>
            </a:r>
            <a:r>
              <a:rPr lang="en-US" dirty="0" smtClean="0"/>
              <a:t>accidents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Assaults </a:t>
            </a:r>
            <a:r>
              <a:rPr lang="en-US" dirty="0"/>
              <a:t>through blunt force trauma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Sporting </a:t>
            </a:r>
            <a:r>
              <a:rPr lang="en-US" dirty="0"/>
              <a:t>accidents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Accidents at home</a:t>
            </a:r>
          </a:p>
          <a:p>
            <a:endParaRPr lang="en-US" dirty="0" smtClean="0"/>
          </a:p>
          <a:p>
            <a:r>
              <a:rPr lang="en-US" dirty="0" smtClean="0"/>
              <a:t>Industrial accident </a:t>
            </a:r>
          </a:p>
          <a:p>
            <a:endParaRPr lang="en-US" dirty="0" smtClean="0"/>
          </a:p>
          <a:p>
            <a:r>
              <a:rPr lang="en-US" dirty="0" smtClean="0"/>
              <a:t>Exposure to solvents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Exposure to drugs and alcohol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828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Skull deformity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Obvious </a:t>
            </a:r>
            <a:r>
              <a:rPr lang="en-US" dirty="0"/>
              <a:t>signs of a head wound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Bleeding </a:t>
            </a:r>
            <a:r>
              <a:rPr lang="en-US" dirty="0"/>
              <a:t>or straw </a:t>
            </a:r>
            <a:r>
              <a:rPr lang="en-US" dirty="0" err="1"/>
              <a:t>coloured</a:t>
            </a:r>
            <a:r>
              <a:rPr lang="en-US" dirty="0"/>
              <a:t> fluid discharge from ears, nose or </a:t>
            </a:r>
            <a:r>
              <a:rPr lang="en-US" dirty="0" smtClean="0"/>
              <a:t>mouth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Slurred </a:t>
            </a:r>
            <a:r>
              <a:rPr lang="en-US" dirty="0"/>
              <a:t>speech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Bruising </a:t>
            </a:r>
            <a:r>
              <a:rPr lang="en-US" dirty="0"/>
              <a:t>around the edges of the eyes (raccoon eyes)and behind the </a:t>
            </a:r>
            <a:r>
              <a:rPr lang="en-US" dirty="0" smtClean="0"/>
              <a:t>ears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Unconsciousness</a:t>
            </a:r>
            <a:r>
              <a:rPr lang="en-US" dirty="0"/>
              <a:t>, drowsiness or vagueness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620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Loss of memory</a:t>
            </a:r>
          </a:p>
          <a:p>
            <a:endParaRPr lang="en-US" dirty="0" smtClean="0"/>
          </a:p>
          <a:p>
            <a:r>
              <a:rPr lang="en-US" dirty="0" smtClean="0"/>
              <a:t>Agitation or irritability </a:t>
            </a:r>
          </a:p>
          <a:p>
            <a:endParaRPr lang="en-US" dirty="0" smtClean="0"/>
          </a:p>
          <a:p>
            <a:r>
              <a:rPr lang="en-US" dirty="0" smtClean="0"/>
              <a:t>Lack of coordination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Bleeding into the eyes </a:t>
            </a:r>
          </a:p>
          <a:p>
            <a:endParaRPr lang="en-US" dirty="0" smtClean="0"/>
          </a:p>
          <a:p>
            <a:r>
              <a:rPr lang="en-US" dirty="0" smtClean="0"/>
              <a:t>Changes in size or shape of pupils </a:t>
            </a:r>
          </a:p>
          <a:p>
            <a:endParaRPr lang="en-US" dirty="0" smtClean="0"/>
          </a:p>
          <a:p>
            <a:r>
              <a:rPr lang="en-US" dirty="0" smtClean="0"/>
              <a:t>Seizures.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419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Carry </a:t>
            </a:r>
            <a:r>
              <a:rPr lang="en-US" dirty="0"/>
              <a:t>out primary </a:t>
            </a:r>
            <a:r>
              <a:rPr lang="en-US" dirty="0" smtClean="0"/>
              <a:t>assessment</a:t>
            </a:r>
          </a:p>
          <a:p>
            <a:endParaRPr lang="en-US" dirty="0"/>
          </a:p>
          <a:p>
            <a:r>
              <a:rPr lang="en-US" dirty="0" smtClean="0"/>
              <a:t>Call ambulance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unresponsive and breathing is adequate, place the casualty in a stable side position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you move the casualty, </a:t>
            </a:r>
            <a:r>
              <a:rPr lang="en-US" dirty="0" err="1"/>
              <a:t>immobilise</a:t>
            </a:r>
            <a:r>
              <a:rPr lang="en-US" dirty="0"/>
              <a:t> the casualty by supporting the head and neck with both </a:t>
            </a:r>
            <a:r>
              <a:rPr lang="en-US" dirty="0" smtClean="0"/>
              <a:t>hands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will </a:t>
            </a:r>
            <a:r>
              <a:rPr lang="en-US" dirty="0" err="1"/>
              <a:t>minimise</a:t>
            </a:r>
            <a:r>
              <a:rPr lang="en-US" dirty="0"/>
              <a:t> head, neck and spinal movement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634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Control </a:t>
            </a:r>
            <a:r>
              <a:rPr lang="en-US" dirty="0"/>
              <a:t>any external </a:t>
            </a:r>
            <a:r>
              <a:rPr lang="en-US" dirty="0" smtClean="0"/>
              <a:t>bleeding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If bleeding </a:t>
            </a:r>
            <a:r>
              <a:rPr lang="en-US" dirty="0"/>
              <a:t>from the ear, carefully position them with the bleeding ear </a:t>
            </a:r>
            <a:r>
              <a:rPr lang="en-US" dirty="0" smtClean="0"/>
              <a:t>down</a:t>
            </a:r>
          </a:p>
          <a:p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if you find the casualty is bleeding from both ears, cover the ears with a sterile </a:t>
            </a:r>
            <a:r>
              <a:rPr lang="en-US" dirty="0" smtClean="0"/>
              <a:t>pad</a:t>
            </a:r>
          </a:p>
          <a:p>
            <a:endParaRPr lang="en-US" dirty="0"/>
          </a:p>
          <a:p>
            <a:r>
              <a:rPr lang="en-US" dirty="0" smtClean="0"/>
              <a:t>Undertake </a:t>
            </a:r>
            <a:r>
              <a:rPr lang="en-US" dirty="0"/>
              <a:t>a secondary </a:t>
            </a:r>
            <a:r>
              <a:rPr lang="en-US" dirty="0" smtClean="0"/>
              <a:t>assessment </a:t>
            </a:r>
          </a:p>
          <a:p>
            <a:endParaRPr lang="en-US" dirty="0"/>
          </a:p>
          <a:p>
            <a:r>
              <a:rPr lang="en-US" dirty="0" smtClean="0"/>
              <a:t>Rest </a:t>
            </a:r>
            <a:r>
              <a:rPr lang="en-US" dirty="0"/>
              <a:t>and reassure the casualty.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297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10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3639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60</TotalTime>
  <Words>338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SECTION 10  Head Injury  </vt:lpstr>
      <vt:lpstr>Head Injury Overview</vt:lpstr>
      <vt:lpstr>Head Injury Overview</vt:lpstr>
      <vt:lpstr>Causes</vt:lpstr>
      <vt:lpstr>Signs and symptoms</vt:lpstr>
      <vt:lpstr>Signs and symptoms</vt:lpstr>
      <vt:lpstr>Management</vt:lpstr>
      <vt:lpstr>Management</vt:lpstr>
      <vt:lpstr>END OF SECTION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Injury</dc:title>
  <dc:creator>D.r Nic</dc:creator>
  <cp:lastModifiedBy>WILLIAM</cp:lastModifiedBy>
  <cp:revision>7</cp:revision>
  <dcterms:created xsi:type="dcterms:W3CDTF">2016-03-23T22:28:37Z</dcterms:created>
  <dcterms:modified xsi:type="dcterms:W3CDTF">2018-05-12T09:08:49Z</dcterms:modified>
</cp:coreProperties>
</file>